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notesMasterIdLst>
    <p:notesMasterId r:id="rId4"/>
  </p:notesMasterIdLst>
  <p:sldIdLst>
    <p:sldId id="256" r:id="rId2"/>
    <p:sldId id="258" r:id="rId3"/>
  </p:sldIdLst>
  <p:sldSz cx="3419475" cy="719931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0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43" autoAdjust="0"/>
    <p:restoredTop sz="94660"/>
  </p:normalViewPr>
  <p:slideViewPr>
    <p:cSldViewPr snapToGrid="0">
      <p:cViewPr varScale="1">
        <p:scale>
          <a:sx n="83" d="100"/>
          <a:sy n="83" d="100"/>
        </p:scale>
        <p:origin x="261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FA6EE2-B9CD-4AE6-BA6B-06F349366335}" type="datetimeFigureOut">
              <a:rPr lang="it-IT" smtClean="0"/>
              <a:t>13/01/2020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695575" y="1143000"/>
            <a:ext cx="14668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A4A4C2-FDB6-40C7-B65F-D2FE26F0EA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9373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A4A4C2-FDB6-40C7-B65F-D2FE26F0EA9E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34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27435" y="1178222"/>
            <a:ext cx="2564606" cy="2506427"/>
          </a:xfrm>
        </p:spPr>
        <p:txBody>
          <a:bodyPr anchor="b"/>
          <a:lstStyle>
            <a:lvl1pPr algn="ctr">
              <a:defRPr sz="1683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27435" y="3781306"/>
            <a:ext cx="2564606" cy="1738167"/>
          </a:xfrm>
        </p:spPr>
        <p:txBody>
          <a:bodyPr/>
          <a:lstStyle>
            <a:lvl1pPr marL="0" indent="0" algn="ctr">
              <a:buNone/>
              <a:defRPr sz="673"/>
            </a:lvl1pPr>
            <a:lvl2pPr marL="128245" indent="0" algn="ctr">
              <a:buNone/>
              <a:defRPr sz="561"/>
            </a:lvl2pPr>
            <a:lvl3pPr marL="256489" indent="0" algn="ctr">
              <a:buNone/>
              <a:defRPr sz="505"/>
            </a:lvl3pPr>
            <a:lvl4pPr marL="384734" indent="0" algn="ctr">
              <a:buNone/>
              <a:defRPr sz="449"/>
            </a:lvl4pPr>
            <a:lvl5pPr marL="512978" indent="0" algn="ctr">
              <a:buNone/>
              <a:defRPr sz="449"/>
            </a:lvl5pPr>
            <a:lvl6pPr marL="641223" indent="0" algn="ctr">
              <a:buNone/>
              <a:defRPr sz="449"/>
            </a:lvl6pPr>
            <a:lvl7pPr marL="769468" indent="0" algn="ctr">
              <a:buNone/>
              <a:defRPr sz="449"/>
            </a:lvl7pPr>
            <a:lvl8pPr marL="897712" indent="0" algn="ctr">
              <a:buNone/>
              <a:defRPr sz="449"/>
            </a:lvl8pPr>
            <a:lvl9pPr marL="1025957" indent="0" algn="ctr">
              <a:buNone/>
              <a:defRPr sz="449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E22F7-D828-420E-9317-CD6D5A8491C4}" type="datetimeFigureOut">
              <a:rPr lang="it-IT" smtClean="0"/>
              <a:t>13/01/2020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12FA6-8CFD-4227-B31D-08089CE45D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1736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E22F7-D828-420E-9317-CD6D5A8491C4}" type="datetimeFigureOut">
              <a:rPr lang="it-IT" smtClean="0"/>
              <a:t>13/01/2020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12FA6-8CFD-4227-B31D-08089CE45D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4196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2447062" y="383297"/>
            <a:ext cx="737324" cy="610108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35089" y="383297"/>
            <a:ext cx="2169229" cy="610108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E22F7-D828-420E-9317-CD6D5A8491C4}" type="datetimeFigureOut">
              <a:rPr lang="it-IT" smtClean="0"/>
              <a:t>13/01/2020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12FA6-8CFD-4227-B31D-08089CE45D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1123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E22F7-D828-420E-9317-CD6D5A8491C4}" type="datetimeFigureOut">
              <a:rPr lang="it-IT" smtClean="0"/>
              <a:t>13/01/2020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12FA6-8CFD-4227-B31D-08089CE45D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1232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3308" y="1794830"/>
            <a:ext cx="2949297" cy="2994714"/>
          </a:xfrm>
        </p:spPr>
        <p:txBody>
          <a:bodyPr anchor="b"/>
          <a:lstStyle>
            <a:lvl1pPr>
              <a:defRPr sz="1683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33308" y="4817875"/>
            <a:ext cx="2949297" cy="1574849"/>
          </a:xfrm>
        </p:spPr>
        <p:txBody>
          <a:bodyPr/>
          <a:lstStyle>
            <a:lvl1pPr marL="0" indent="0">
              <a:buNone/>
              <a:defRPr sz="673">
                <a:solidFill>
                  <a:schemeClr val="tx1">
                    <a:tint val="75000"/>
                  </a:schemeClr>
                </a:solidFill>
              </a:defRPr>
            </a:lvl1pPr>
            <a:lvl2pPr marL="128245" indent="0">
              <a:buNone/>
              <a:defRPr sz="561">
                <a:solidFill>
                  <a:schemeClr val="tx1">
                    <a:tint val="75000"/>
                  </a:schemeClr>
                </a:solidFill>
              </a:defRPr>
            </a:lvl2pPr>
            <a:lvl3pPr marL="256489" indent="0">
              <a:buNone/>
              <a:defRPr sz="505">
                <a:solidFill>
                  <a:schemeClr val="tx1">
                    <a:tint val="75000"/>
                  </a:schemeClr>
                </a:solidFill>
              </a:defRPr>
            </a:lvl3pPr>
            <a:lvl4pPr marL="384734" indent="0">
              <a:buNone/>
              <a:defRPr sz="449">
                <a:solidFill>
                  <a:schemeClr val="tx1">
                    <a:tint val="75000"/>
                  </a:schemeClr>
                </a:solidFill>
              </a:defRPr>
            </a:lvl4pPr>
            <a:lvl5pPr marL="512978" indent="0">
              <a:buNone/>
              <a:defRPr sz="449">
                <a:solidFill>
                  <a:schemeClr val="tx1">
                    <a:tint val="75000"/>
                  </a:schemeClr>
                </a:solidFill>
              </a:defRPr>
            </a:lvl5pPr>
            <a:lvl6pPr marL="641223" indent="0">
              <a:buNone/>
              <a:defRPr sz="449">
                <a:solidFill>
                  <a:schemeClr val="tx1">
                    <a:tint val="75000"/>
                  </a:schemeClr>
                </a:solidFill>
              </a:defRPr>
            </a:lvl6pPr>
            <a:lvl7pPr marL="769468" indent="0">
              <a:buNone/>
              <a:defRPr sz="449">
                <a:solidFill>
                  <a:schemeClr val="tx1">
                    <a:tint val="75000"/>
                  </a:schemeClr>
                </a:solidFill>
              </a:defRPr>
            </a:lvl7pPr>
            <a:lvl8pPr marL="897712" indent="0">
              <a:buNone/>
              <a:defRPr sz="449">
                <a:solidFill>
                  <a:schemeClr val="tx1">
                    <a:tint val="75000"/>
                  </a:schemeClr>
                </a:solidFill>
              </a:defRPr>
            </a:lvl8pPr>
            <a:lvl9pPr marL="1025957" indent="0">
              <a:buNone/>
              <a:defRPr sz="44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E22F7-D828-420E-9317-CD6D5A8491C4}" type="datetimeFigureOut">
              <a:rPr lang="it-IT" smtClean="0"/>
              <a:t>13/01/2020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12FA6-8CFD-4227-B31D-08089CE45D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7115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35089" y="1916484"/>
            <a:ext cx="1453277" cy="456789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731109" y="1916484"/>
            <a:ext cx="1453277" cy="456789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E22F7-D828-420E-9317-CD6D5A8491C4}" type="datetimeFigureOut">
              <a:rPr lang="it-IT" smtClean="0"/>
              <a:t>13/01/2020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12FA6-8CFD-4227-B31D-08089CE45D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3949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5534" y="383297"/>
            <a:ext cx="2949297" cy="1391534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35534" y="1764832"/>
            <a:ext cx="1446598" cy="864917"/>
          </a:xfrm>
        </p:spPr>
        <p:txBody>
          <a:bodyPr anchor="b"/>
          <a:lstStyle>
            <a:lvl1pPr marL="0" indent="0">
              <a:buNone/>
              <a:defRPr sz="673" b="1"/>
            </a:lvl1pPr>
            <a:lvl2pPr marL="128245" indent="0">
              <a:buNone/>
              <a:defRPr sz="561" b="1"/>
            </a:lvl2pPr>
            <a:lvl3pPr marL="256489" indent="0">
              <a:buNone/>
              <a:defRPr sz="505" b="1"/>
            </a:lvl3pPr>
            <a:lvl4pPr marL="384734" indent="0">
              <a:buNone/>
              <a:defRPr sz="449" b="1"/>
            </a:lvl4pPr>
            <a:lvl5pPr marL="512978" indent="0">
              <a:buNone/>
              <a:defRPr sz="449" b="1"/>
            </a:lvl5pPr>
            <a:lvl6pPr marL="641223" indent="0">
              <a:buNone/>
              <a:defRPr sz="449" b="1"/>
            </a:lvl6pPr>
            <a:lvl7pPr marL="769468" indent="0">
              <a:buNone/>
              <a:defRPr sz="449" b="1"/>
            </a:lvl7pPr>
            <a:lvl8pPr marL="897712" indent="0">
              <a:buNone/>
              <a:defRPr sz="449" b="1"/>
            </a:lvl8pPr>
            <a:lvl9pPr marL="1025957" indent="0">
              <a:buNone/>
              <a:defRPr sz="449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35534" y="2629749"/>
            <a:ext cx="1446598" cy="386796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1731109" y="1764832"/>
            <a:ext cx="1453722" cy="864917"/>
          </a:xfrm>
        </p:spPr>
        <p:txBody>
          <a:bodyPr anchor="b"/>
          <a:lstStyle>
            <a:lvl1pPr marL="0" indent="0">
              <a:buNone/>
              <a:defRPr sz="673" b="1"/>
            </a:lvl1pPr>
            <a:lvl2pPr marL="128245" indent="0">
              <a:buNone/>
              <a:defRPr sz="561" b="1"/>
            </a:lvl2pPr>
            <a:lvl3pPr marL="256489" indent="0">
              <a:buNone/>
              <a:defRPr sz="505" b="1"/>
            </a:lvl3pPr>
            <a:lvl4pPr marL="384734" indent="0">
              <a:buNone/>
              <a:defRPr sz="449" b="1"/>
            </a:lvl4pPr>
            <a:lvl5pPr marL="512978" indent="0">
              <a:buNone/>
              <a:defRPr sz="449" b="1"/>
            </a:lvl5pPr>
            <a:lvl6pPr marL="641223" indent="0">
              <a:buNone/>
              <a:defRPr sz="449" b="1"/>
            </a:lvl6pPr>
            <a:lvl7pPr marL="769468" indent="0">
              <a:buNone/>
              <a:defRPr sz="449" b="1"/>
            </a:lvl7pPr>
            <a:lvl8pPr marL="897712" indent="0">
              <a:buNone/>
              <a:defRPr sz="449" b="1"/>
            </a:lvl8pPr>
            <a:lvl9pPr marL="1025957" indent="0">
              <a:buNone/>
              <a:defRPr sz="449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1731109" y="2629749"/>
            <a:ext cx="1453722" cy="386796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E22F7-D828-420E-9317-CD6D5A8491C4}" type="datetimeFigureOut">
              <a:rPr lang="it-IT" smtClean="0"/>
              <a:t>13/01/2020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12FA6-8CFD-4227-B31D-08089CE45D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6846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E22F7-D828-420E-9317-CD6D5A8491C4}" type="datetimeFigureOut">
              <a:rPr lang="it-IT" smtClean="0"/>
              <a:t>13/01/2020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12FA6-8CFD-4227-B31D-08089CE45D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5995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E22F7-D828-420E-9317-CD6D5A8491C4}" type="datetimeFigureOut">
              <a:rPr lang="it-IT" smtClean="0"/>
              <a:t>13/01/2020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12FA6-8CFD-4227-B31D-08089CE45D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0093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5534" y="479954"/>
            <a:ext cx="1102870" cy="1679840"/>
          </a:xfrm>
        </p:spPr>
        <p:txBody>
          <a:bodyPr anchor="b"/>
          <a:lstStyle>
            <a:lvl1pPr>
              <a:defRPr sz="898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53722" y="1036569"/>
            <a:ext cx="1731109" cy="5116178"/>
          </a:xfrm>
        </p:spPr>
        <p:txBody>
          <a:bodyPr/>
          <a:lstStyle>
            <a:lvl1pPr>
              <a:defRPr sz="898"/>
            </a:lvl1pPr>
            <a:lvl2pPr>
              <a:defRPr sz="785"/>
            </a:lvl2pPr>
            <a:lvl3pPr>
              <a:defRPr sz="673"/>
            </a:lvl3pPr>
            <a:lvl4pPr>
              <a:defRPr sz="561"/>
            </a:lvl4pPr>
            <a:lvl5pPr>
              <a:defRPr sz="561"/>
            </a:lvl5pPr>
            <a:lvl6pPr>
              <a:defRPr sz="561"/>
            </a:lvl6pPr>
            <a:lvl7pPr>
              <a:defRPr sz="561"/>
            </a:lvl7pPr>
            <a:lvl8pPr>
              <a:defRPr sz="561"/>
            </a:lvl8pPr>
            <a:lvl9pPr>
              <a:defRPr sz="56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5534" y="2159794"/>
            <a:ext cx="1102870" cy="4001285"/>
          </a:xfrm>
        </p:spPr>
        <p:txBody>
          <a:bodyPr/>
          <a:lstStyle>
            <a:lvl1pPr marL="0" indent="0">
              <a:buNone/>
              <a:defRPr sz="449"/>
            </a:lvl1pPr>
            <a:lvl2pPr marL="128245" indent="0">
              <a:buNone/>
              <a:defRPr sz="393"/>
            </a:lvl2pPr>
            <a:lvl3pPr marL="256489" indent="0">
              <a:buNone/>
              <a:defRPr sz="337"/>
            </a:lvl3pPr>
            <a:lvl4pPr marL="384734" indent="0">
              <a:buNone/>
              <a:defRPr sz="281"/>
            </a:lvl4pPr>
            <a:lvl5pPr marL="512978" indent="0">
              <a:buNone/>
              <a:defRPr sz="281"/>
            </a:lvl5pPr>
            <a:lvl6pPr marL="641223" indent="0">
              <a:buNone/>
              <a:defRPr sz="281"/>
            </a:lvl6pPr>
            <a:lvl7pPr marL="769468" indent="0">
              <a:buNone/>
              <a:defRPr sz="281"/>
            </a:lvl7pPr>
            <a:lvl8pPr marL="897712" indent="0">
              <a:buNone/>
              <a:defRPr sz="281"/>
            </a:lvl8pPr>
            <a:lvl9pPr marL="1025957" indent="0">
              <a:buNone/>
              <a:defRPr sz="28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E22F7-D828-420E-9317-CD6D5A8491C4}" type="datetimeFigureOut">
              <a:rPr lang="it-IT" smtClean="0"/>
              <a:t>13/01/2020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12FA6-8CFD-4227-B31D-08089CE45D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5338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5534" y="479954"/>
            <a:ext cx="1102870" cy="1679840"/>
          </a:xfrm>
        </p:spPr>
        <p:txBody>
          <a:bodyPr anchor="b"/>
          <a:lstStyle>
            <a:lvl1pPr>
              <a:defRPr sz="898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453722" y="1036569"/>
            <a:ext cx="1731109" cy="5116178"/>
          </a:xfrm>
        </p:spPr>
        <p:txBody>
          <a:bodyPr/>
          <a:lstStyle>
            <a:lvl1pPr marL="0" indent="0">
              <a:buNone/>
              <a:defRPr sz="898"/>
            </a:lvl1pPr>
            <a:lvl2pPr marL="128245" indent="0">
              <a:buNone/>
              <a:defRPr sz="785"/>
            </a:lvl2pPr>
            <a:lvl3pPr marL="256489" indent="0">
              <a:buNone/>
              <a:defRPr sz="673"/>
            </a:lvl3pPr>
            <a:lvl4pPr marL="384734" indent="0">
              <a:buNone/>
              <a:defRPr sz="561"/>
            </a:lvl4pPr>
            <a:lvl5pPr marL="512978" indent="0">
              <a:buNone/>
              <a:defRPr sz="561"/>
            </a:lvl5pPr>
            <a:lvl6pPr marL="641223" indent="0">
              <a:buNone/>
              <a:defRPr sz="561"/>
            </a:lvl6pPr>
            <a:lvl7pPr marL="769468" indent="0">
              <a:buNone/>
              <a:defRPr sz="561"/>
            </a:lvl7pPr>
            <a:lvl8pPr marL="897712" indent="0">
              <a:buNone/>
              <a:defRPr sz="561"/>
            </a:lvl8pPr>
            <a:lvl9pPr marL="1025957" indent="0">
              <a:buNone/>
              <a:defRPr sz="561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5534" y="2159794"/>
            <a:ext cx="1102870" cy="4001285"/>
          </a:xfrm>
        </p:spPr>
        <p:txBody>
          <a:bodyPr/>
          <a:lstStyle>
            <a:lvl1pPr marL="0" indent="0">
              <a:buNone/>
              <a:defRPr sz="449"/>
            </a:lvl1pPr>
            <a:lvl2pPr marL="128245" indent="0">
              <a:buNone/>
              <a:defRPr sz="393"/>
            </a:lvl2pPr>
            <a:lvl3pPr marL="256489" indent="0">
              <a:buNone/>
              <a:defRPr sz="337"/>
            </a:lvl3pPr>
            <a:lvl4pPr marL="384734" indent="0">
              <a:buNone/>
              <a:defRPr sz="281"/>
            </a:lvl4pPr>
            <a:lvl5pPr marL="512978" indent="0">
              <a:buNone/>
              <a:defRPr sz="281"/>
            </a:lvl5pPr>
            <a:lvl6pPr marL="641223" indent="0">
              <a:buNone/>
              <a:defRPr sz="281"/>
            </a:lvl6pPr>
            <a:lvl7pPr marL="769468" indent="0">
              <a:buNone/>
              <a:defRPr sz="281"/>
            </a:lvl7pPr>
            <a:lvl8pPr marL="897712" indent="0">
              <a:buNone/>
              <a:defRPr sz="281"/>
            </a:lvl8pPr>
            <a:lvl9pPr marL="1025957" indent="0">
              <a:buNone/>
              <a:defRPr sz="28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E22F7-D828-420E-9317-CD6D5A8491C4}" type="datetimeFigureOut">
              <a:rPr lang="it-IT" smtClean="0"/>
              <a:t>13/01/2020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12FA6-8CFD-4227-B31D-08089CE45D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9706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235089" y="383297"/>
            <a:ext cx="2949297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35089" y="1916484"/>
            <a:ext cx="2949297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235089" y="6672697"/>
            <a:ext cx="769382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E22F7-D828-420E-9317-CD6D5A8491C4}" type="datetimeFigureOut">
              <a:rPr lang="it-IT" smtClean="0"/>
              <a:t>13/01/2020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132701" y="6672697"/>
            <a:ext cx="1154073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2415004" y="6672697"/>
            <a:ext cx="769382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12FA6-8CFD-4227-B31D-08089CE45D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0801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defTabSz="256489" rtl="0" eaLnBrk="1" latinLnBrk="0" hangingPunct="1">
        <a:lnSpc>
          <a:spcPct val="90000"/>
        </a:lnSpc>
        <a:spcBef>
          <a:spcPct val="0"/>
        </a:spcBef>
        <a:buNone/>
        <a:defRPr sz="1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4122" indent="-64122" algn="l" defTabSz="256489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785" kern="1200">
          <a:solidFill>
            <a:schemeClr val="tx1"/>
          </a:solidFill>
          <a:latin typeface="+mn-lt"/>
          <a:ea typeface="+mn-ea"/>
          <a:cs typeface="+mn-cs"/>
        </a:defRPr>
      </a:lvl1pPr>
      <a:lvl2pPr marL="192367" indent="-64122" algn="l" defTabSz="256489" rtl="0" eaLnBrk="1" latinLnBrk="0" hangingPunct="1">
        <a:lnSpc>
          <a:spcPct val="90000"/>
        </a:lnSpc>
        <a:spcBef>
          <a:spcPts val="140"/>
        </a:spcBef>
        <a:buFont typeface="Arial" panose="020B0604020202020204" pitchFamily="34" charset="0"/>
        <a:buChar char="•"/>
        <a:defRPr sz="673" kern="1200">
          <a:solidFill>
            <a:schemeClr val="tx1"/>
          </a:solidFill>
          <a:latin typeface="+mn-lt"/>
          <a:ea typeface="+mn-ea"/>
          <a:cs typeface="+mn-cs"/>
        </a:defRPr>
      </a:lvl2pPr>
      <a:lvl3pPr marL="320612" indent="-64122" algn="l" defTabSz="256489" rtl="0" eaLnBrk="1" latinLnBrk="0" hangingPunct="1">
        <a:lnSpc>
          <a:spcPct val="90000"/>
        </a:lnSpc>
        <a:spcBef>
          <a:spcPts val="140"/>
        </a:spcBef>
        <a:buFont typeface="Arial" panose="020B0604020202020204" pitchFamily="34" charset="0"/>
        <a:buChar char="•"/>
        <a:defRPr sz="561" kern="1200">
          <a:solidFill>
            <a:schemeClr val="tx1"/>
          </a:solidFill>
          <a:latin typeface="+mn-lt"/>
          <a:ea typeface="+mn-ea"/>
          <a:cs typeface="+mn-cs"/>
        </a:defRPr>
      </a:lvl3pPr>
      <a:lvl4pPr marL="448856" indent="-64122" algn="l" defTabSz="256489" rtl="0" eaLnBrk="1" latinLnBrk="0" hangingPunct="1">
        <a:lnSpc>
          <a:spcPct val="90000"/>
        </a:lnSpc>
        <a:spcBef>
          <a:spcPts val="140"/>
        </a:spcBef>
        <a:buFont typeface="Arial" panose="020B0604020202020204" pitchFamily="34" charset="0"/>
        <a:buChar char="•"/>
        <a:defRPr sz="505" kern="1200">
          <a:solidFill>
            <a:schemeClr val="tx1"/>
          </a:solidFill>
          <a:latin typeface="+mn-lt"/>
          <a:ea typeface="+mn-ea"/>
          <a:cs typeface="+mn-cs"/>
        </a:defRPr>
      </a:lvl4pPr>
      <a:lvl5pPr marL="577101" indent="-64122" algn="l" defTabSz="256489" rtl="0" eaLnBrk="1" latinLnBrk="0" hangingPunct="1">
        <a:lnSpc>
          <a:spcPct val="90000"/>
        </a:lnSpc>
        <a:spcBef>
          <a:spcPts val="140"/>
        </a:spcBef>
        <a:buFont typeface="Arial" panose="020B0604020202020204" pitchFamily="34" charset="0"/>
        <a:buChar char="•"/>
        <a:defRPr sz="505" kern="1200">
          <a:solidFill>
            <a:schemeClr val="tx1"/>
          </a:solidFill>
          <a:latin typeface="+mn-lt"/>
          <a:ea typeface="+mn-ea"/>
          <a:cs typeface="+mn-cs"/>
        </a:defRPr>
      </a:lvl5pPr>
      <a:lvl6pPr marL="705345" indent="-64122" algn="l" defTabSz="256489" rtl="0" eaLnBrk="1" latinLnBrk="0" hangingPunct="1">
        <a:lnSpc>
          <a:spcPct val="90000"/>
        </a:lnSpc>
        <a:spcBef>
          <a:spcPts val="140"/>
        </a:spcBef>
        <a:buFont typeface="Arial" panose="020B0604020202020204" pitchFamily="34" charset="0"/>
        <a:buChar char="•"/>
        <a:defRPr sz="505" kern="1200">
          <a:solidFill>
            <a:schemeClr val="tx1"/>
          </a:solidFill>
          <a:latin typeface="+mn-lt"/>
          <a:ea typeface="+mn-ea"/>
          <a:cs typeface="+mn-cs"/>
        </a:defRPr>
      </a:lvl6pPr>
      <a:lvl7pPr marL="833590" indent="-64122" algn="l" defTabSz="256489" rtl="0" eaLnBrk="1" latinLnBrk="0" hangingPunct="1">
        <a:lnSpc>
          <a:spcPct val="90000"/>
        </a:lnSpc>
        <a:spcBef>
          <a:spcPts val="140"/>
        </a:spcBef>
        <a:buFont typeface="Arial" panose="020B0604020202020204" pitchFamily="34" charset="0"/>
        <a:buChar char="•"/>
        <a:defRPr sz="505" kern="1200">
          <a:solidFill>
            <a:schemeClr val="tx1"/>
          </a:solidFill>
          <a:latin typeface="+mn-lt"/>
          <a:ea typeface="+mn-ea"/>
          <a:cs typeface="+mn-cs"/>
        </a:defRPr>
      </a:lvl7pPr>
      <a:lvl8pPr marL="961835" indent="-64122" algn="l" defTabSz="256489" rtl="0" eaLnBrk="1" latinLnBrk="0" hangingPunct="1">
        <a:lnSpc>
          <a:spcPct val="90000"/>
        </a:lnSpc>
        <a:spcBef>
          <a:spcPts val="140"/>
        </a:spcBef>
        <a:buFont typeface="Arial" panose="020B0604020202020204" pitchFamily="34" charset="0"/>
        <a:buChar char="•"/>
        <a:defRPr sz="505" kern="1200">
          <a:solidFill>
            <a:schemeClr val="tx1"/>
          </a:solidFill>
          <a:latin typeface="+mn-lt"/>
          <a:ea typeface="+mn-ea"/>
          <a:cs typeface="+mn-cs"/>
        </a:defRPr>
      </a:lvl8pPr>
      <a:lvl9pPr marL="1090079" indent="-64122" algn="l" defTabSz="256489" rtl="0" eaLnBrk="1" latinLnBrk="0" hangingPunct="1">
        <a:lnSpc>
          <a:spcPct val="90000"/>
        </a:lnSpc>
        <a:spcBef>
          <a:spcPts val="140"/>
        </a:spcBef>
        <a:buFont typeface="Arial" panose="020B0604020202020204" pitchFamily="34" charset="0"/>
        <a:buChar char="•"/>
        <a:defRPr sz="5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256489" rtl="0" eaLnBrk="1" latinLnBrk="0" hangingPunct="1">
        <a:defRPr sz="505" kern="1200">
          <a:solidFill>
            <a:schemeClr val="tx1"/>
          </a:solidFill>
          <a:latin typeface="+mn-lt"/>
          <a:ea typeface="+mn-ea"/>
          <a:cs typeface="+mn-cs"/>
        </a:defRPr>
      </a:lvl1pPr>
      <a:lvl2pPr marL="128245" algn="l" defTabSz="256489" rtl="0" eaLnBrk="1" latinLnBrk="0" hangingPunct="1">
        <a:defRPr sz="505" kern="1200">
          <a:solidFill>
            <a:schemeClr val="tx1"/>
          </a:solidFill>
          <a:latin typeface="+mn-lt"/>
          <a:ea typeface="+mn-ea"/>
          <a:cs typeface="+mn-cs"/>
        </a:defRPr>
      </a:lvl2pPr>
      <a:lvl3pPr marL="256489" algn="l" defTabSz="256489" rtl="0" eaLnBrk="1" latinLnBrk="0" hangingPunct="1">
        <a:defRPr sz="505" kern="1200">
          <a:solidFill>
            <a:schemeClr val="tx1"/>
          </a:solidFill>
          <a:latin typeface="+mn-lt"/>
          <a:ea typeface="+mn-ea"/>
          <a:cs typeface="+mn-cs"/>
        </a:defRPr>
      </a:lvl3pPr>
      <a:lvl4pPr marL="384734" algn="l" defTabSz="256489" rtl="0" eaLnBrk="1" latinLnBrk="0" hangingPunct="1">
        <a:defRPr sz="505" kern="1200">
          <a:solidFill>
            <a:schemeClr val="tx1"/>
          </a:solidFill>
          <a:latin typeface="+mn-lt"/>
          <a:ea typeface="+mn-ea"/>
          <a:cs typeface="+mn-cs"/>
        </a:defRPr>
      </a:lvl4pPr>
      <a:lvl5pPr marL="512978" algn="l" defTabSz="256489" rtl="0" eaLnBrk="1" latinLnBrk="0" hangingPunct="1">
        <a:defRPr sz="505" kern="1200">
          <a:solidFill>
            <a:schemeClr val="tx1"/>
          </a:solidFill>
          <a:latin typeface="+mn-lt"/>
          <a:ea typeface="+mn-ea"/>
          <a:cs typeface="+mn-cs"/>
        </a:defRPr>
      </a:lvl5pPr>
      <a:lvl6pPr marL="641223" algn="l" defTabSz="256489" rtl="0" eaLnBrk="1" latinLnBrk="0" hangingPunct="1">
        <a:defRPr sz="505" kern="1200">
          <a:solidFill>
            <a:schemeClr val="tx1"/>
          </a:solidFill>
          <a:latin typeface="+mn-lt"/>
          <a:ea typeface="+mn-ea"/>
          <a:cs typeface="+mn-cs"/>
        </a:defRPr>
      </a:lvl6pPr>
      <a:lvl7pPr marL="769468" algn="l" defTabSz="256489" rtl="0" eaLnBrk="1" latinLnBrk="0" hangingPunct="1">
        <a:defRPr sz="505" kern="1200">
          <a:solidFill>
            <a:schemeClr val="tx1"/>
          </a:solidFill>
          <a:latin typeface="+mn-lt"/>
          <a:ea typeface="+mn-ea"/>
          <a:cs typeface="+mn-cs"/>
        </a:defRPr>
      </a:lvl7pPr>
      <a:lvl8pPr marL="897712" algn="l" defTabSz="256489" rtl="0" eaLnBrk="1" latinLnBrk="0" hangingPunct="1">
        <a:defRPr sz="505" kern="1200">
          <a:solidFill>
            <a:schemeClr val="tx1"/>
          </a:solidFill>
          <a:latin typeface="+mn-lt"/>
          <a:ea typeface="+mn-ea"/>
          <a:cs typeface="+mn-cs"/>
        </a:defRPr>
      </a:lvl8pPr>
      <a:lvl9pPr marL="1025957" algn="l" defTabSz="256489" rtl="0" eaLnBrk="1" latinLnBrk="0" hangingPunct="1">
        <a:defRPr sz="5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2" t="1129" r="1703"/>
          <a:stretch/>
        </p:blipFill>
        <p:spPr>
          <a:xfrm>
            <a:off x="0" y="0"/>
            <a:ext cx="3460829" cy="7174183"/>
          </a:xfrm>
          <a:prstGeom prst="rect">
            <a:avLst/>
          </a:prstGeom>
          <a:solidFill>
            <a:schemeClr val="bg1"/>
          </a:solidFill>
          <a:effectLst>
            <a:outerShdw blurRad="50800" dist="50800" dir="5400000" algn="ctr" rotWithShape="0">
              <a:srgbClr val="000000">
                <a:alpha val="56000"/>
              </a:srgbClr>
            </a:outerShdw>
          </a:effectLst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09499" y="5441036"/>
            <a:ext cx="2209976" cy="671332"/>
          </a:xfrm>
          <a:solidFill>
            <a:schemeClr val="bg1">
              <a:alpha val="37000"/>
            </a:schemeClr>
          </a:solidFill>
        </p:spPr>
        <p:txBody>
          <a:bodyPr>
            <a:normAutofit fontScale="90000"/>
          </a:bodyPr>
          <a:lstStyle/>
          <a:p>
            <a:r>
              <a:rPr lang="it-IT" sz="1800" b="1" dirty="0" smtClean="0">
                <a:solidFill>
                  <a:srgbClr val="FF0000"/>
                </a:solidFill>
              </a:rPr>
              <a:t>Venerdì 7 febbraio 2020 </a:t>
            </a:r>
            <a:br>
              <a:rPr lang="it-IT" sz="1800" b="1" dirty="0" smtClean="0">
                <a:solidFill>
                  <a:srgbClr val="FF0000"/>
                </a:solidFill>
              </a:rPr>
            </a:br>
            <a:r>
              <a:rPr lang="it-IT" sz="1800" b="1" dirty="0" smtClean="0">
                <a:solidFill>
                  <a:srgbClr val="FF0000"/>
                </a:solidFill>
              </a:rPr>
              <a:t>ore 11:00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09499" y="6112369"/>
            <a:ext cx="2311277" cy="1061813"/>
          </a:xfrm>
          <a:solidFill>
            <a:schemeClr val="bg1">
              <a:alpha val="37000"/>
            </a:schemeClr>
          </a:solidFill>
        </p:spPr>
        <p:txBody>
          <a:bodyPr>
            <a:normAutofit/>
          </a:bodyPr>
          <a:lstStyle/>
          <a:p>
            <a:r>
              <a:rPr lang="it-IT" sz="1600" b="1" dirty="0" smtClean="0"/>
              <a:t>UIL e ADOC FOGGIA</a:t>
            </a:r>
          </a:p>
          <a:p>
            <a:r>
              <a:rPr lang="it-IT" sz="1600" b="1" dirty="0" smtClean="0"/>
              <a:t>Via Fiume 38/C</a:t>
            </a:r>
          </a:p>
          <a:p>
            <a:r>
              <a:rPr lang="it-IT" sz="1500" b="1" dirty="0" smtClean="0"/>
              <a:t>Sala «Potito Cornacchio»</a:t>
            </a:r>
          </a:p>
        </p:txBody>
      </p:sp>
    </p:spTree>
    <p:extLst>
      <p:ext uri="{BB962C8B-B14F-4D97-AF65-F5344CB8AC3E}">
        <p14:creationId xmlns:p14="http://schemas.microsoft.com/office/powerpoint/2010/main" val="3069079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889181" y="1889181"/>
            <a:ext cx="7199313" cy="3420951"/>
          </a:xfr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379" y="1084911"/>
            <a:ext cx="2664183" cy="1999661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136313" y="3199412"/>
            <a:ext cx="3148313" cy="3600986"/>
          </a:xfrm>
          <a:prstGeom prst="rect">
            <a:avLst/>
          </a:prstGeom>
          <a:solidFill>
            <a:schemeClr val="bg1">
              <a:alpha val="53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600" b="1" u="sng" dirty="0" smtClean="0">
                <a:solidFill>
                  <a:srgbClr val="FF0000"/>
                </a:solidFill>
              </a:rPr>
              <a:t>intervengono</a:t>
            </a:r>
            <a:endParaRPr lang="it-IT" sz="1400" b="1" dirty="0" smtClean="0">
              <a:solidFill>
                <a:srgbClr val="FF0000"/>
              </a:solidFill>
            </a:endParaRPr>
          </a:p>
          <a:p>
            <a:pPr algn="ctr"/>
            <a:r>
              <a:rPr lang="it-IT" sz="1500" b="1" dirty="0" smtClean="0"/>
              <a:t>Roberto Galli </a:t>
            </a:r>
          </a:p>
          <a:p>
            <a:pPr algn="ctr"/>
            <a:r>
              <a:rPr lang="it-IT" sz="1500" dirty="0" smtClean="0"/>
              <a:t>Procuratore </a:t>
            </a:r>
            <a:r>
              <a:rPr lang="it-IT" sz="1500" dirty="0"/>
              <a:t>T</a:t>
            </a:r>
            <a:r>
              <a:rPr lang="it-IT" sz="1500" dirty="0" smtClean="0"/>
              <a:t>ribunale di Foggia</a:t>
            </a:r>
          </a:p>
          <a:p>
            <a:pPr algn="ctr"/>
            <a:r>
              <a:rPr lang="it-IT" sz="1500" b="1" dirty="0" smtClean="0"/>
              <a:t>Cosimo </a:t>
            </a:r>
            <a:r>
              <a:rPr lang="it-IT" sz="1500" b="1" dirty="0" err="1" smtClean="0"/>
              <a:t>Borraccino</a:t>
            </a:r>
            <a:r>
              <a:rPr lang="it-IT" sz="1500" b="1" dirty="0" smtClean="0"/>
              <a:t> </a:t>
            </a:r>
          </a:p>
          <a:p>
            <a:pPr algn="ctr"/>
            <a:r>
              <a:rPr lang="it-IT" sz="1500" dirty="0" smtClean="0"/>
              <a:t>Assessore allo Sviluppo Economico e consumatori Regione Puglia</a:t>
            </a:r>
          </a:p>
          <a:p>
            <a:pPr algn="ctr"/>
            <a:r>
              <a:rPr lang="it-IT" sz="1500" b="1" dirty="0" smtClean="0"/>
              <a:t>Franco Busto</a:t>
            </a:r>
          </a:p>
          <a:p>
            <a:pPr algn="ctr"/>
            <a:r>
              <a:rPr lang="it-IT" sz="1500" dirty="0" smtClean="0"/>
              <a:t>Segretario generale UIL Puglia</a:t>
            </a:r>
          </a:p>
          <a:p>
            <a:pPr algn="ctr"/>
            <a:r>
              <a:rPr lang="it-IT" sz="1500" b="1" dirty="0" smtClean="0"/>
              <a:t>Roberto </a:t>
            </a:r>
            <a:r>
              <a:rPr lang="it-IT" sz="1500" b="1" dirty="0" err="1" smtClean="0"/>
              <a:t>Tascini</a:t>
            </a:r>
            <a:r>
              <a:rPr lang="it-IT" sz="1500" b="1" dirty="0" smtClean="0"/>
              <a:t> </a:t>
            </a:r>
            <a:endParaRPr lang="it-IT" sz="1500" dirty="0"/>
          </a:p>
          <a:p>
            <a:pPr algn="ctr"/>
            <a:r>
              <a:rPr lang="it-IT" sz="1500" dirty="0" smtClean="0"/>
              <a:t>Presidente Nazionale Adoc</a:t>
            </a:r>
          </a:p>
          <a:p>
            <a:pPr algn="ctr"/>
            <a:endParaRPr lang="it-IT" sz="1600" b="1" u="sng" dirty="0" smtClean="0"/>
          </a:p>
          <a:p>
            <a:pPr algn="ctr"/>
            <a:r>
              <a:rPr lang="it-IT" sz="1600" b="1" u="sng" dirty="0" smtClean="0">
                <a:solidFill>
                  <a:srgbClr val="FF0000"/>
                </a:solidFill>
              </a:rPr>
              <a:t>coordina</a:t>
            </a:r>
            <a:endParaRPr lang="it-IT" sz="1600" b="1" dirty="0" smtClean="0">
              <a:solidFill>
                <a:srgbClr val="FF0000"/>
              </a:solidFill>
            </a:endParaRPr>
          </a:p>
          <a:p>
            <a:pPr algn="ctr"/>
            <a:r>
              <a:rPr lang="it-IT" sz="1500" b="1" dirty="0" smtClean="0"/>
              <a:t>Massimo </a:t>
            </a:r>
            <a:r>
              <a:rPr lang="it-IT" sz="1500" b="1" dirty="0" err="1" smtClean="0"/>
              <a:t>Levantaci</a:t>
            </a:r>
            <a:endParaRPr lang="it-IT" sz="1500" b="1" dirty="0"/>
          </a:p>
          <a:p>
            <a:pPr algn="ctr"/>
            <a:r>
              <a:rPr lang="it-IT" sz="1500" b="1" dirty="0" smtClean="0"/>
              <a:t> </a:t>
            </a:r>
            <a:r>
              <a:rPr lang="it-IT" sz="1500" dirty="0" smtClean="0"/>
              <a:t>giornalista de «la Gazzetta del Mezzogiorno»</a:t>
            </a:r>
            <a:endParaRPr lang="it-IT" sz="1500" dirty="0"/>
          </a:p>
        </p:txBody>
      </p:sp>
      <p:pic>
        <p:nvPicPr>
          <p:cNvPr id="1026" name="Picture 2" descr="Risultati immagini per png adoc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313" y="85080"/>
            <a:ext cx="914750" cy="91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asellaDiTesto 9"/>
          <p:cNvSpPr txBox="1"/>
          <p:nvPr/>
        </p:nvSpPr>
        <p:spPr>
          <a:xfrm>
            <a:off x="922977" y="930004"/>
            <a:ext cx="1609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Tavola rotonda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5136300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</TotalTime>
  <Words>59</Words>
  <Application>Microsoft Office PowerPoint</Application>
  <PresentationFormat>Personalizzato</PresentationFormat>
  <Paragraphs>19</Paragraphs>
  <Slides>2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Venerdì 7 febbraio 2020  ore 11:00</vt:lpstr>
      <vt:lpstr>Presentazione standard di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adoc puglia</dc:creator>
  <cp:lastModifiedBy>adoc puglia</cp:lastModifiedBy>
  <cp:revision>6</cp:revision>
  <dcterms:created xsi:type="dcterms:W3CDTF">2020-01-13T14:49:00Z</dcterms:created>
  <dcterms:modified xsi:type="dcterms:W3CDTF">2020-01-13T15:39:37Z</dcterms:modified>
</cp:coreProperties>
</file>